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F0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5C850-36ED-448D-81BD-C2598C8BB7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3EB02D-517C-4066-BF84-19393BE14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3739D-A9A3-40CA-B0E4-E582B6A53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24C1-7962-4B1B-8FFA-C68873636AA3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336EED-3564-48BC-80AD-4A315C39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D9A659-3C15-4652-90EB-E26F4EFC9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7DD52-A1DE-4262-AF90-60125EDE48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8124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340626-5837-44FE-8A43-10092961A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966120-C9D9-4C50-A3A0-747B48293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EAC977-DE49-4510-A4E0-D7BAD84D7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24C1-7962-4B1B-8FFA-C68873636AA3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183D52-1AC6-4A9B-B07A-B72B8F9FE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562526-F034-4DD9-944D-6C8D5BF9A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7DD52-A1DE-4262-AF90-60125EDE48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8868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32C722-6333-4FFE-ADC7-0561F984D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2FAFA9-6BCA-44D0-8763-CAE46A737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B20F4D-CC32-4585-92BD-119C6FA08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24C1-7962-4B1B-8FFA-C68873636AA3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43CAF4-9BDF-4C72-8F40-AC2B8472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0F1BA4-1A75-4693-988B-69D98A39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7DD52-A1DE-4262-AF90-60125EDE48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3241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9A9CCD-D3CC-4E0E-A04B-4A44DF1AA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44CAAB-BA38-474F-887D-701E03B547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C96C3E1-B310-4D04-B7B7-BBD68A791B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9BDF56-7639-40AF-9EC3-6CC16A5CF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24C1-7962-4B1B-8FFA-C68873636AA3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ED30E7-0B86-445B-A82C-677366920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076603-6088-4DD4-AC5F-DFCB0BB90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7DD52-A1DE-4262-AF90-60125EDE48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02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8F0F6F-2280-4CE2-906C-03C1BC23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91B59B-A680-4DC8-815D-3B6D0F3E6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6797B6-2FC4-41E7-88FF-CBCCCAD76A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2AA6AE3-8986-46BA-A4EE-8AF1FDB7D9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8308562-A8E0-4E08-A815-1CA5591E81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87E16EC-FC62-4B10-9C06-6CC86C7C3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24C1-7962-4B1B-8FFA-C68873636AA3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85FC49-A996-4C84-9478-6B08D564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FDE00C6-9932-41B7-A712-3FA91D455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7DD52-A1DE-4262-AF90-60125EDE48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6845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DC1C86-9192-4529-93BC-78B9B607E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C1DE959-7CC1-4FE4-9CC0-32E4FD588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24C1-7962-4B1B-8FFA-C68873636AA3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34282D3-86E4-4363-89FD-FEBC3C3AF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3C172AB-6D44-4E71-8815-703AAF18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7DD52-A1DE-4262-AF90-60125EDE48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9486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FCDCA11-0364-42D3-AD51-817D6256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24C1-7962-4B1B-8FFA-C68873636AA3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E200AEA-80C0-45A6-BFFA-30F36DE2A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FC8F24-6F2C-4C34-BC03-5A911E4A0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7DD52-A1DE-4262-AF90-60125EDE48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8040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0B9FFE-A5C0-492D-A76A-CE24E9BFB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EA94BE-5A51-49FA-8EB7-697910DDF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4A2A33C-DD3A-4A32-95D9-CAC766A25D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D88B899-8B5B-46FB-BCF1-C0F8F0B4A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24C1-7962-4B1B-8FFA-C68873636AA3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811C40-273E-476C-B52D-CC41C7F07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4236CB-AAEE-449A-9E9A-A0EC9C1DC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7DD52-A1DE-4262-AF90-60125EDE48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0901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BE41D0-817C-4970-ABDC-AB9F99721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C0A56C9-A2BB-4742-954F-CB21A29705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C7603D3-A152-47F2-8825-3C351D87A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B058A6-105F-4E86-A487-96DAC9835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24C1-7962-4B1B-8FFA-C68873636AA3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72D9CF3-C8F9-40DD-B88D-3B99E7B29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891C4A-4AA3-4ADB-A84B-BF41A204A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7DD52-A1DE-4262-AF90-60125EDE48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5169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FEABE2-6219-4E61-A73B-8B55749A3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1215D1C-8B4C-463E-91A8-E1304CD6D9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E56339-5D42-4D9C-B224-CCDE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24C1-7962-4B1B-8FFA-C68873636AA3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E53097-EDBD-4CA3-B8D4-DF20D348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290DEA-1592-4440-97C2-50EC7872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7DD52-A1DE-4262-AF90-60125EDE48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9567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9D40D01-63F7-45A2-B909-465A2A8576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3B8750A-815A-4169-9188-6DC1B2D578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CFA51C-F158-4F06-B130-1FB656007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24C1-7962-4B1B-8FFA-C68873636AA3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88C59C-0038-471D-9421-B8EAB3F08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CBB2CC-6E1D-4048-8A99-C46422913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7DD52-A1DE-4262-AF90-60125EDE48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5771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F26B7B3-CBD0-45D0-A880-76FD95C0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02FC86-B664-475B-8C8B-5A47C9BDF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437024-0071-4D25-B8BC-6379CB2E0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B24C1-7962-4B1B-8FFA-C68873636AA3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DE5B8F-1DD2-4B87-B807-D25E5D662F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9DD9E6-7DE1-4627-B793-1067DCEFE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7DD52-A1DE-4262-AF90-60125EDE480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0394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*emailautor1@xxx.xx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03E516D-8284-494B-BF00-48BBFDC2B6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43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F0F37B9C-D983-4F3E-9CBE-754390BFEDA0}"/>
              </a:ext>
            </a:extLst>
          </p:cNvPr>
          <p:cNvSpPr/>
          <p:nvPr/>
        </p:nvSpPr>
        <p:spPr>
          <a:xfrm>
            <a:off x="10135400" y="367875"/>
            <a:ext cx="985422" cy="588434"/>
          </a:xfrm>
          <a:prstGeom prst="rect">
            <a:avLst/>
          </a:prstGeom>
          <a:solidFill>
            <a:srgbClr val="B8F0E5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>
                <a:ln w="0"/>
                <a:solidFill>
                  <a:schemeClr val="tx1"/>
                </a:solidFill>
                <a:latin typeface="+mj-lt"/>
              </a:rPr>
              <a:t>Logo propio</a:t>
            </a:r>
          </a:p>
        </p:txBody>
      </p:sp>
      <p:sp>
        <p:nvSpPr>
          <p:cNvPr id="9" name="Títol 1">
            <a:extLst>
              <a:ext uri="{FF2B5EF4-FFF2-40B4-BE49-F238E27FC236}">
                <a16:creationId xmlns:a16="http://schemas.microsoft.com/office/drawing/2014/main" id="{5AF5537B-965C-464D-9EE7-A842412D546F}"/>
              </a:ext>
            </a:extLst>
          </p:cNvPr>
          <p:cNvSpPr txBox="1">
            <a:spLocks/>
          </p:cNvSpPr>
          <p:nvPr/>
        </p:nvSpPr>
        <p:spPr>
          <a:xfrm>
            <a:off x="1162878" y="1406148"/>
            <a:ext cx="9866243" cy="17925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a-E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Título</a:t>
            </a:r>
            <a:r>
              <a:rPr lang="ca-E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ca-E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trabajo</a:t>
            </a:r>
            <a:r>
              <a:rPr lang="ca-E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</a:t>
            </a:r>
            <a:r>
              <a:rPr lang="ca-E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TNRoman</a:t>
            </a:r>
            <a:r>
              <a:rPr lang="ca-E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ca-E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negrita</a:t>
            </a:r>
            <a:r>
              <a:rPr lang="ca-E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ca-E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tamaño</a:t>
            </a:r>
            <a:r>
              <a:rPr lang="ca-E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36-54)</a:t>
            </a:r>
          </a:p>
        </p:txBody>
      </p:sp>
      <p:sp>
        <p:nvSpPr>
          <p:cNvPr id="10" name="Subtítol 2">
            <a:extLst>
              <a:ext uri="{FF2B5EF4-FFF2-40B4-BE49-F238E27FC236}">
                <a16:creationId xmlns:a16="http://schemas.microsoft.com/office/drawing/2014/main" id="{372A28CA-DDF7-43CA-BFC3-9DB60AEDEBF3}"/>
              </a:ext>
            </a:extLst>
          </p:cNvPr>
          <p:cNvSpPr txBox="1">
            <a:spLocks/>
          </p:cNvSpPr>
          <p:nvPr/>
        </p:nvSpPr>
        <p:spPr>
          <a:xfrm>
            <a:off x="1552612" y="3640715"/>
            <a:ext cx="9476509" cy="2236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Apellido, Nombre 1</a:t>
            </a:r>
            <a:r>
              <a:rPr lang="es-MX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 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Autor*, Apellido, Nombre 2</a:t>
            </a:r>
            <a:r>
              <a:rPr lang="es-MX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Coautor, Apellido, Nombre 3</a:t>
            </a:r>
            <a:r>
              <a:rPr lang="es-MX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 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Coautor</a:t>
            </a:r>
            <a:r>
              <a:rPr lang="es-MX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Apellido, Nombre 4</a:t>
            </a:r>
            <a:r>
              <a:rPr lang="es-MX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Coautor </a:t>
            </a:r>
            <a:r>
              <a:rPr lang="es-MX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[No.20 </a:t>
            </a:r>
            <a:r>
              <a:rPr lang="es-MX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TNRoman</a:t>
            </a:r>
            <a:r>
              <a:rPr lang="es-MX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marL="0" indent="0" algn="ctr">
              <a:buNone/>
            </a:pPr>
            <a:endParaRPr lang="es-MX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s-US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*emailautor1@xxx.xx</a:t>
            </a:r>
            <a:r>
              <a:rPr lang="es-US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MX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[No.20 </a:t>
            </a:r>
            <a:r>
              <a:rPr lang="es-MX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TNRoman</a:t>
            </a:r>
            <a:r>
              <a:rPr lang="es-MX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marL="0" indent="0" algn="ctr">
              <a:lnSpc>
                <a:spcPct val="150000"/>
              </a:lnSpc>
              <a:buClr>
                <a:schemeClr val="accent5">
                  <a:lumMod val="75000"/>
                </a:schemeClr>
              </a:buClr>
              <a:buNone/>
            </a:pPr>
            <a:r>
              <a:rPr lang="es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*Institución de afiliación/Empresa </a:t>
            </a:r>
            <a:r>
              <a:rPr lang="es-MX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[No.20 </a:t>
            </a:r>
            <a:r>
              <a:rPr lang="es-MX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TNRoman</a:t>
            </a:r>
            <a:r>
              <a:rPr lang="es-MX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marL="0" indent="0" algn="ctr">
              <a:lnSpc>
                <a:spcPct val="150000"/>
              </a:lnSpc>
              <a:buClr>
                <a:schemeClr val="accent5">
                  <a:lumMod val="75000"/>
                </a:schemeClr>
              </a:buClr>
              <a:buNone/>
            </a:pPr>
            <a:endParaRPr lang="es-US" sz="2000" dirty="0"/>
          </a:p>
        </p:txBody>
      </p:sp>
    </p:spTree>
    <p:extLst>
      <p:ext uri="{BB962C8B-B14F-4D97-AF65-F5344CB8AC3E}">
        <p14:creationId xmlns:p14="http://schemas.microsoft.com/office/powerpoint/2010/main" val="370826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44094300-DFE3-4BA2-B81E-11C8CD591415}"/>
              </a:ext>
            </a:extLst>
          </p:cNvPr>
          <p:cNvSpPr/>
          <p:nvPr/>
        </p:nvSpPr>
        <p:spPr>
          <a:xfrm>
            <a:off x="10127236" y="367875"/>
            <a:ext cx="985422" cy="588434"/>
          </a:xfrm>
          <a:prstGeom prst="rect">
            <a:avLst/>
          </a:prstGeom>
          <a:solidFill>
            <a:srgbClr val="B8F0E5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>
                <a:ln w="0"/>
                <a:solidFill>
                  <a:schemeClr val="tx1"/>
                </a:solidFill>
                <a:latin typeface="+mj-lt"/>
              </a:rPr>
              <a:t>Logo propio</a:t>
            </a:r>
          </a:p>
        </p:txBody>
      </p:sp>
    </p:spTree>
    <p:extLst>
      <p:ext uri="{BB962C8B-B14F-4D97-AF65-F5344CB8AC3E}">
        <p14:creationId xmlns:p14="http://schemas.microsoft.com/office/powerpoint/2010/main" val="12914464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68</Words>
  <Application>Microsoft Office PowerPoint</Application>
  <PresentationFormat>Panorámica</PresentationFormat>
  <Paragraphs>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Araceli Reyes Goméz</dc:creator>
  <cp:lastModifiedBy>Adolfo Israel Lomeli Garcia</cp:lastModifiedBy>
  <cp:revision>4</cp:revision>
  <dcterms:created xsi:type="dcterms:W3CDTF">2026-04-30T20:13:00Z</dcterms:created>
  <dcterms:modified xsi:type="dcterms:W3CDTF">2026-05-13T23:15:06Z</dcterms:modified>
</cp:coreProperties>
</file>